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9" r:id="rId4"/>
    <p:sldId id="322" r:id="rId5"/>
    <p:sldId id="323" r:id="rId6"/>
    <p:sldId id="321" r:id="rId7"/>
    <p:sldId id="318" r:id="rId8"/>
    <p:sldId id="319" r:id="rId9"/>
    <p:sldId id="320" r:id="rId10"/>
    <p:sldId id="315" r:id="rId11"/>
    <p:sldId id="316" r:id="rId12"/>
    <p:sldId id="317" r:id="rId13"/>
    <p:sldId id="311" r:id="rId14"/>
    <p:sldId id="312" r:id="rId15"/>
    <p:sldId id="313" r:id="rId16"/>
    <p:sldId id="314" r:id="rId17"/>
    <p:sldId id="310" r:id="rId18"/>
    <p:sldId id="309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282" r:id="rId31"/>
    <p:sldId id="283" r:id="rId32"/>
    <p:sldId id="340" r:id="rId33"/>
    <p:sldId id="28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2287B-9D8E-C9E9-70C3-9062191F0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10827-B218-981F-093A-5E18286AA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8CF0F-4EC6-8B9A-E13D-F72F252E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78C4E-CB09-F92F-4AF6-F2F7B49EA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C3513-1369-348F-61F1-7EA1D44E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3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FFFB-E901-2DAC-228B-94DF028D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519E5-5947-5658-602C-5A642ED27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EC6A7-5460-6410-93F1-57E6316F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3550F-D7C0-FC99-C4D8-86082172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D4C69-CB3C-DCD8-3484-42DEAA6D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9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05F6C-6A2B-AED8-9E08-F81581FF1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9AA1C-3F5C-C351-F3FA-D5B804ED0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DDB75-998A-70A1-44C2-3019455D4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0827C-2B4E-732F-0602-3D1D99883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AB90B-4774-FD9D-49E4-466DD12D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8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9A0D-215A-14E6-C26F-7BCF9CD8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8DD5D-1488-2174-F6CA-71067BCB4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04190-5692-D397-61D6-21A900A8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1F284-4443-5A12-1C76-0D712FA8E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7FA5C-1054-D7A9-6709-1A54BC7F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73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AFF3-0656-D436-EC1A-40EA7176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D230A-A1AD-772A-8079-E8F7348EC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29B8B-8080-5DEE-D905-63B74755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CCD5D-C34A-D73A-C447-B925CB3A3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F5EE7-4CAB-D675-6AE3-BDA2FA04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7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6E3B-8D03-E17E-ABAC-FC0318F8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1AAE5-197E-7A62-1E53-4E1FAE341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C5DE4-852D-ED1D-F5E3-9E7DE3FCC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92758-0D4F-1458-CB1B-4A3C56AD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CB436-EDF7-DEF9-3429-E91FEBF1D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7F7EE-61BF-9EA9-3646-8DE86F7B0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8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F383-DB56-F957-6244-643DDBED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AA0F3-6097-DD0C-CE88-CE4CC0A5F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CF288-0813-A469-C298-1D969E17D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182307-0CFB-55D3-9B1A-4CEE5FB30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C8D14-7463-3BD6-1B5E-E2CA95682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7C0CC2-927F-830F-C68B-D550D1375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C40D0-53E3-243C-D9E9-F4CABD8A0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5A2744-6AC9-DBF5-7D76-C579C5C74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17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1E5F8-A1E3-7E5F-29D2-42873F74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F5D76C-B8BC-0A34-596B-DF071837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2FE1D-EEC9-CE7A-74E4-A4E91B9B8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ED5B6-7E89-84D0-AEC9-BFFD6B9DE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1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F2F7FF-3081-B092-CFC7-A973041D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9860D-AA0F-51E6-FF45-C743B9E8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CC8E9-7DAC-CB34-D2AA-3B08F89D3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3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9D93D-0548-BFC1-92B7-62A7FA06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DE2F5-E805-5235-AE0A-823C5968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6ACE6-B077-5207-34C6-DF3395C37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CD8BC-1597-261B-3AAC-61FA34A2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5924F-9B0E-2FC3-2C74-A74FA2EB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82128-BC1E-B450-7B58-7460B061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1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269C8-0D79-61CE-EC2B-7C752A41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28EB8E-BD4A-1AEE-B726-C1B8E87FB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E4003-E032-AAB1-20FC-FCF345391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CC365-5124-8D51-5186-3AC3BBE37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BC1F4-15C3-9EA4-9E65-951D1749E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B9B6D-32B4-CD26-EAF7-EE870D7E6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94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AA302-CBBE-73EB-24C8-BD6765DD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37FB4-74CA-7DF2-51E0-9B52D3907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ADB8B-EBA5-969C-D3FE-0CCE099ED8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74C45-1392-4CE8-B4F6-D7635AFFA66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205CB-E167-7B20-C6A4-118CE0A67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1D7F9-9D96-17C7-43CB-1981CADB8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2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3135-DA0D-38DF-7D2E-C6E5930B2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E2841-DA1E-94A7-9E28-3A3693AC6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828800"/>
            <a:ext cx="118205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6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F4B0-DC8A-757E-19A1-7F7A046FB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6E493-F17C-CE29-C17A-E17575228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181A4-8DF4-3F13-16CE-56F46721C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118"/>
            <a:ext cx="12192000" cy="570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48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98275-7FF3-AD30-5BA1-D90FD4911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870F5-9438-C03F-B9F5-93200DB8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7E553-07FD-4069-DA5F-48AD9F209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729"/>
            <a:ext cx="12192000" cy="55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6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3DD61-6ACD-71DD-3219-46DC8F08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D534C-C096-49D1-1D3D-768F8FA70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E7DBB-4193-EA3F-772D-49F59C5FE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518"/>
            <a:ext cx="12192000" cy="57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18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63DFA-2E66-1DC9-98D2-E81114754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3655-5A93-8447-F392-4C94EA599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A0211-CF02-14F2-F07C-A4268E649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45"/>
            <a:ext cx="12192000" cy="55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07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FE3D-B921-2E3A-9915-B4517AC9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580E3-70F0-2638-1CF0-D0CF3D85E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EBC4D-1732-E575-B5B5-83F6E3310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881"/>
            <a:ext cx="12192000" cy="59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7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D217B-6771-7B03-0F0A-0056C066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F856F-B897-006E-4D61-4EFC35614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FE984-F481-8877-EF5F-B4A11DE0B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371"/>
            <a:ext cx="12192000" cy="599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0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01D72-A90F-7B61-CA10-1AC09CAC2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16E27-4E72-133D-7F6B-D4DBAF3A0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7D3E1-7463-BEAF-E2C9-4A97E3151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497"/>
            <a:ext cx="12192000" cy="488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23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CCD1E-D192-AC26-9ADB-F2B83AA3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0C7F-B10B-B210-F755-77CCD4D49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16EF6-49F9-B608-B21D-4CF65EF08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251"/>
            <a:ext cx="12192000" cy="491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21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721EC-D48F-1F2E-9A8B-84859C72F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A7CBB-1EC6-B75B-3E96-83CB88420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C9DEA-34E3-2D39-F44D-755F7F80E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5890"/>
            <a:ext cx="12192000" cy="566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83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2C6D0-8846-02DA-D446-3AA6BB543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6F925-698C-0473-53E6-3C0A546F8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0BC7E-500C-AB67-0966-348C3CAD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079"/>
            <a:ext cx="12192000" cy="568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94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CE90F-9219-C8A9-24D9-7DC75C3BA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7717"/>
            <a:ext cx="12192000" cy="236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31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CD1BE-D60A-989B-6399-A5750BB09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A40AF-73D8-755E-C200-E7A636EE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F47A6-0EF8-CE4C-2220-6B54FFD24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177"/>
            <a:ext cx="12192000" cy="612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51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A83B-F69A-CA9D-53C5-97C685D6B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3702A-9D7C-9001-A414-4A81689F7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1A1C5-3A9A-B8B5-8E40-E849E8698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364"/>
            <a:ext cx="12192000" cy="600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90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504D-3286-912F-FCA4-EB4F01781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1EAA9-16A1-B55A-90D0-66493CAC6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0AF0B-FDC8-1BC0-2981-BFAC13AA0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8488"/>
            <a:ext cx="12192000" cy="526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86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28B9A-861E-FD4E-CE88-6A6E4EDD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8F99F-385C-AEB0-444E-8C371298C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B4F87-F3DE-2C4C-54C3-B3A5C190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804"/>
            <a:ext cx="12192000" cy="565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08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CE2FF-CCA5-58D3-64AB-B48DCBEA8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E6FC8-D1C1-7D33-D8F5-01BD53889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57A8C-2029-EF39-529C-9CAA36E84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643"/>
            <a:ext cx="12192000" cy="593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87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BB181-566D-A91B-E698-949FAAA5B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C26E2-5FAB-4706-C08A-FA7DD51F8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65CC3-193A-B051-2C3F-2BE517548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059"/>
            <a:ext cx="12192000" cy="51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1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DCE94-68A3-E442-6CC0-5C47153E2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EB916-28E2-93BB-C2CC-C72F5B535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3AF51-38F4-1C9D-1609-9FE2E53A7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177"/>
            <a:ext cx="12192000" cy="515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4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8734B-13B6-2D19-4D76-71A0E6B7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D3DE8-25B7-2F6E-390D-94B37A48A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AED74-BD39-57A0-C69F-FC8726B28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279"/>
            <a:ext cx="12192000" cy="57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69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C428-2804-E989-9048-A18E0375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B8B6A-EC68-8E0B-D089-E7DCB8B30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6554A-8BC4-C963-B1BD-853B5341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0523"/>
            <a:ext cx="12192000" cy="517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10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3DC56-75E5-2A80-6F16-7F3FA4E33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DD3CA-E13B-5973-EB0E-9BE338C51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6FEC6-D3D7-49B7-BE23-AA88B2498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91" y="1287262"/>
            <a:ext cx="9771418" cy="508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53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AB097-2867-FFD1-1EC3-971366B0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5A9D-5C56-1603-CD20-4DAEA7F1F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07DF6-4528-F3C4-5EA5-04035D285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82" y="694814"/>
            <a:ext cx="12192000" cy="546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7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462D7-8943-C274-1414-C3D7F91C5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BA3BB-5CB1-FD17-39AD-15C844657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4DF53-FB67-6EA6-6DC1-092987567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2181225"/>
            <a:ext cx="64103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83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C9B27-F16A-BF3F-645B-58E7479A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7F140-B119-025D-E0E7-6607E69AC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3FEAA3-7D25-226D-60F2-FD6A0D556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955"/>
            <a:ext cx="12192000" cy="330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47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538B-1754-1ABC-D1E5-5AA39CEDD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9F9D13-F4B3-9207-F75E-1D86234AD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2341A-0650-6BCB-8967-5725B93C2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571"/>
            <a:ext cx="12192000" cy="519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F04A1-8B4F-C4DF-1B7C-F3800587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D0C12-B06A-22E2-DA71-C4FC664BF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FBFC4-243E-EFFD-F106-9D978BCE5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186"/>
            <a:ext cx="12192000" cy="571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4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0B409-A89E-1D8E-A627-CE17E80F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9C83C-B20C-26DE-433C-9BE01795A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7DED9-F62C-A573-3B12-89EB7D2F2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445"/>
            <a:ext cx="12192000" cy="489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83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58DEA-FCCA-A9BD-05D1-26BC0E201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2BA37-9A8E-1147-AF4E-A9FF2FE61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DC718-24B4-B35A-8483-5F1FB3C95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798"/>
            <a:ext cx="12192000" cy="593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22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5DCD7-3365-A8EF-8436-57C63D09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28BC2-EB1B-5672-F3F0-22655EF3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84A2C-842A-AD24-CB66-79F3AA31E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149"/>
            <a:ext cx="12192000" cy="588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79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CEBE-0E88-2490-7FA8-2926B0CF5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5ED7B-D2E3-7F2A-9DFE-CDE6D0246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C8B1C-917B-F51D-8D0E-65BFB4FEC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839"/>
            <a:ext cx="12192000" cy="563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36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81FE-5B86-DE58-2B74-C19327AC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461E2-D284-F56F-5F17-C263FDE0A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52146-F2EA-E357-57F3-78EAE05BA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647"/>
            <a:ext cx="12192000" cy="572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98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12C22-BFAB-27DD-C255-D78F69826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A3D89-104E-3C58-1EB4-4AEB75785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DA9CB-6D5F-50BE-B401-75FF75D1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036"/>
            <a:ext cx="12192000" cy="550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31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Super Doctor K</dc:creator>
  <cp:lastModifiedBy>INFORMATICS</cp:lastModifiedBy>
  <cp:revision>258</cp:revision>
  <dcterms:created xsi:type="dcterms:W3CDTF">2024-11-24T13:47:36Z</dcterms:created>
  <dcterms:modified xsi:type="dcterms:W3CDTF">2025-02-25T02:26:11Z</dcterms:modified>
</cp:coreProperties>
</file>